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27" r:id="rId47"/>
    <p:sldId id="302" r:id="rId48"/>
    <p:sldId id="308" r:id="rId49"/>
    <p:sldId id="266" r:id="rId50"/>
    <p:sldId id="312" r:id="rId51"/>
    <p:sldId id="317" r:id="rId52"/>
    <p:sldId id="313" r:id="rId53"/>
    <p:sldId id="315" r:id="rId54"/>
    <p:sldId id="316" r:id="rId55"/>
    <p:sldId id="268" r:id="rId56"/>
    <p:sldId id="314" r:id="rId57"/>
    <p:sldId id="324" r:id="rId58"/>
    <p:sldId id="304" r:id="rId59"/>
    <p:sldId id="305" r:id="rId60"/>
    <p:sldId id="269" r:id="rId61"/>
    <p:sldId id="310" r:id="rId62"/>
    <p:sldId id="311" r:id="rId63"/>
    <p:sldId id="325" r:id="rId64"/>
    <p:sldId id="321" r:id="rId65"/>
    <p:sldId id="279" r:id="rId66"/>
    <p:sldId id="280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>
        <p:scale>
          <a:sx n="72" d="100"/>
          <a:sy n="72" d="100"/>
        </p:scale>
        <p:origin x="1536" y="10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13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3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7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56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858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&amp; 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EB7-735E-4A40-8BE1-25175D26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0698-841B-3842-80B7-2D541BEF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Attach</a:t>
            </a:r>
          </a:p>
          <a:p>
            <a:r>
              <a:rPr lang="en-US" dirty="0"/>
              <a:t>Detach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8A66-455C-A940-8790-2D7CD3D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8FC0-D004-7645-9C85-DB67D19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1</a:t>
            </a:r>
          </a:p>
          <a:p>
            <a:r>
              <a:rPr lang="en-US" dirty="0"/>
              <a:t>Reference 2</a:t>
            </a:r>
          </a:p>
          <a:p>
            <a:r>
              <a:rPr lang="en-US" dirty="0"/>
              <a:t>Reference 3</a:t>
            </a:r>
          </a:p>
          <a:p>
            <a:r>
              <a:rPr lang="en-US" dirty="0"/>
              <a:t>Reference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</TotalTime>
  <Words>1868</Words>
  <Application>Microsoft Macintosh PowerPoint</Application>
  <PresentationFormat>Widescreen</PresentationFormat>
  <Paragraphs>489</Paragraphs>
  <Slides>66</Slides>
  <Notes>60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Run Docker Containers</vt:lpstr>
      <vt:lpstr>Docker Containers</vt:lpstr>
      <vt:lpstr>PowerPoint Presentation</vt:lpstr>
      <vt:lpstr>Create &amp; Run Docker Containers</vt:lpstr>
      <vt:lpstr>PowerPoint Presentation</vt:lpstr>
      <vt:lpstr>Interact With Docker Containers</vt:lpstr>
      <vt:lpstr>PowerPoint Presentation</vt:lpstr>
      <vt:lpstr>Mount Local Volumes to Docker Containers</vt:lpstr>
      <vt:lpstr>PowerPoint Presentation</vt:lpstr>
      <vt:lpstr>Port Forward to Docker Containers</vt:lpstr>
      <vt:lpstr>PowerPoint Presentation</vt:lpstr>
      <vt:lpstr>Part V</vt:lpstr>
      <vt:lpstr>Share Docker Images</vt:lpstr>
      <vt:lpstr>PowerPoint Presentation</vt:lpstr>
      <vt:lpstr>Cleaning Up</vt:lpstr>
      <vt:lpstr>PowerPoint Presentation</vt:lpstr>
      <vt:lpstr>Docker Compose</vt:lpstr>
      <vt:lpstr>PowerPoint Presentation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95</cp:revision>
  <dcterms:created xsi:type="dcterms:W3CDTF">2020-02-11T00:22:44Z</dcterms:created>
  <dcterms:modified xsi:type="dcterms:W3CDTF">2020-03-10T22:48:14Z</dcterms:modified>
</cp:coreProperties>
</file>